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1F6F834-25EF-4499-A990-CC11D2366B8B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585ACBF-B5DC-4D25-BF7A-40E03A5DD6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Reporting Financials on a Balance Sheet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A formal document prepared for interested persons (ex. stockholders and the general public) that reports the business’ assets, liabilities, and owner’s equity on a specific date.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Like the Accounting Equation, it has 3 sections: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Assets, Liabilities, and Owner’s Equity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dirty="0" smtClean="0"/>
              <a:t>           </a:t>
            </a:r>
            <a:r>
              <a:rPr lang="en-US" sz="2000" b="1" dirty="0" smtClean="0"/>
              <a:t>(Left)         (Right)                            (Right)</a:t>
            </a:r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6200" y="5000625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Add amounts and compare the totals.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PREPARING A BALANCE SHEET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1-3, page 14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6148" name="Picture 4" descr="D:\C21 PowerPoint\Multi_Journal\art for blue\Ch01\Ch01-03.jpg"/>
          <p:cNvPicPr>
            <a:picLocks noChangeAspect="1" noChangeArrowheads="1"/>
          </p:cNvPicPr>
          <p:nvPr/>
        </p:nvPicPr>
        <p:blipFill>
          <a:blip r:embed="rId2"/>
          <a:srcRect b="38464"/>
          <a:stretch>
            <a:fillRect/>
          </a:stretch>
        </p:blipFill>
        <p:spPr bwMode="auto">
          <a:xfrm>
            <a:off x="1828800" y="914400"/>
            <a:ext cx="7239000" cy="4035425"/>
          </a:xfrm>
          <a:prstGeom prst="rect">
            <a:avLst/>
          </a:prstGeom>
          <a:noFill/>
        </p:spPr>
      </p:pic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781300" y="440055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5</a:t>
            </a:r>
            <a:endParaRPr lang="en-US" sz="1600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5105400" y="26670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1</a:t>
            </a:r>
            <a:endParaRPr lang="en-US" sz="1600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6248400" y="35052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3</a:t>
            </a:r>
            <a:endParaRPr lang="en-US" sz="1600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6019800" y="39624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4</a:t>
            </a:r>
            <a:endParaRPr lang="en-US" sz="1600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429000" y="35052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2</a:t>
            </a:r>
            <a:endParaRPr lang="en-US" sz="1600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8839200" y="4402138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7</a:t>
            </a:r>
            <a:endParaRPr lang="en-US" sz="1600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4800600" y="42672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6</a:t>
            </a:r>
            <a:endParaRPr lang="en-US" sz="1600"/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76200" y="2320925"/>
            <a:ext cx="283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	Write the heading.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76200" y="2686050"/>
            <a:ext cx="2838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Prepare the assets section.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76200" y="3371850"/>
            <a:ext cx="2838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Prepare the liabilities section.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76200" y="4038600"/>
            <a:ext cx="2838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Prepare the owner’s equity section.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76200" y="53721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6.	Rule single lines.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200400" y="5715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 dirty="0">
                <a:latin typeface="Arial" charset="0"/>
              </a:rPr>
              <a:t>7.	Write the totals.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3200400" y="6096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8.	Rule double lines.</a:t>
            </a:r>
          </a:p>
        </p:txBody>
      </p:sp>
      <p:sp>
        <p:nvSpPr>
          <p:cNvPr id="6164" name="Oval 20"/>
          <p:cNvSpPr>
            <a:spLocks noChangeArrowheads="1"/>
          </p:cNvSpPr>
          <p:nvPr/>
        </p:nvSpPr>
        <p:spPr bwMode="auto">
          <a:xfrm>
            <a:off x="4876800" y="4572000"/>
            <a:ext cx="228600" cy="228600"/>
          </a:xfrm>
          <a:prstGeom prst="ellipse">
            <a:avLst/>
          </a:prstGeom>
          <a:solidFill>
            <a:srgbClr val="CC0000"/>
          </a:solidFill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Arial" charset="0"/>
              </a:rPr>
              <a:t>8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6150" grpId="0" animBg="1" autoUpdateAnimBg="0"/>
      <p:bldP spid="6151" grpId="0" animBg="1" autoUpdateAnimBg="0"/>
      <p:bldP spid="6152" grpId="0" animBg="1" autoUpdateAnimBg="0"/>
      <p:bldP spid="6153" grpId="0" animBg="1" autoUpdateAnimBg="0"/>
      <p:bldP spid="6154" grpId="0" animBg="1" autoUpdateAnimBg="0"/>
      <p:bldP spid="6155" grpId="0" animBg="1" autoUpdateAnimBg="0"/>
      <p:bldP spid="6156" grpId="0" animBg="1" autoUpdateAnimBg="0"/>
      <p:bldP spid="6157" grpId="0" autoUpdateAnimBg="0"/>
      <p:bldP spid="6158" grpId="0" autoUpdateAnimBg="0"/>
      <p:bldP spid="6159" grpId="0" autoUpdateAnimBg="0"/>
      <p:bldP spid="6160" grpId="0" autoUpdateAnimBg="0"/>
      <p:bldP spid="6161" grpId="0" autoUpdateAnimBg="0"/>
      <p:bldP spid="6162" grpId="0" autoUpdateAnimBg="0"/>
      <p:bldP spid="6163" grpId="0" autoUpdateAnimBg="0"/>
      <p:bldP spid="6164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152</Words>
  <Application>Microsoft Macintosh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Reporting Financials on a Balance Sheet</vt:lpstr>
      <vt:lpstr>Balance Sheet</vt:lpstr>
      <vt:lpstr>PREPARING A BALANCE SHEET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Reporting Financials on a Balance Sheet</dc:title>
  <dc:creator>User</dc:creator>
  <cp:lastModifiedBy>David Combs</cp:lastModifiedBy>
  <cp:revision>4</cp:revision>
  <dcterms:created xsi:type="dcterms:W3CDTF">2012-08-29T15:17:53Z</dcterms:created>
  <dcterms:modified xsi:type="dcterms:W3CDTF">2012-08-29T15:21:25Z</dcterms:modified>
</cp:coreProperties>
</file>